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2" r:id="rId4"/>
  </p:sldMasterIdLst>
  <p:sldIdLst>
    <p:sldId id="256" r:id="rId5"/>
    <p:sldId id="257" r:id="rId6"/>
    <p:sldId id="258" r:id="rId7"/>
    <p:sldId id="259" r:id="rId8"/>
    <p:sldId id="260" r:id="rId9"/>
    <p:sldId id="261" r:id="rId10"/>
    <p:sldId id="262" r:id="rId11"/>
    <p:sldId id="263"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8AA5F5-65BD-47C1-955D-BC5B934EC7C9}" v="40" dt="2021-04-27T19:09:48.8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cs-CZ"/>
              <a:t>Kliknutím lze upravit styl.</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endParaRPr lang="en-US" dirty="0"/>
          </a:p>
        </p:txBody>
      </p:sp>
      <p:sp>
        <p:nvSpPr>
          <p:cNvPr id="4" name="Date Placeholder 3"/>
          <p:cNvSpPr>
            <a:spLocks noGrp="1"/>
          </p:cNvSpPr>
          <p:nvPr>
            <p:ph type="dt" sz="half" idx="10"/>
          </p:nvPr>
        </p:nvSpPr>
        <p:spPr/>
        <p:txBody>
          <a:bodyPr/>
          <a:lstStyle/>
          <a:p>
            <a:fld id="{B2385065-2F3B-43EF-9C96-B1847623E482}" type="datetimeFigureOut">
              <a:rPr lang="cs-CZ" smtClean="0"/>
              <a:t>26.4.2021</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32490473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atický obrázek s popiskem">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cs-CZ"/>
              <a:t>Kliknutím lze upravit styl.</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a:t>Kliknutím na ikonu přidáte obrázek.</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Date Placeholder 4"/>
          <p:cNvSpPr>
            <a:spLocks noGrp="1"/>
          </p:cNvSpPr>
          <p:nvPr>
            <p:ph type="dt" sz="half" idx="10"/>
          </p:nvPr>
        </p:nvSpPr>
        <p:spPr/>
        <p:txBody>
          <a:bodyPr/>
          <a:lstStyle/>
          <a:p>
            <a:fld id="{B2385065-2F3B-43EF-9C96-B1847623E482}" type="datetimeFigureOut">
              <a:rPr lang="cs-CZ" smtClean="0"/>
              <a:t>26.4.2021</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912477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ázev a popisek">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cs-CZ"/>
              <a:t>Kliknutím lze upravit styl.</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Date Placeholder 4"/>
          <p:cNvSpPr>
            <a:spLocks noGrp="1"/>
          </p:cNvSpPr>
          <p:nvPr>
            <p:ph type="dt" sz="half" idx="10"/>
          </p:nvPr>
        </p:nvSpPr>
        <p:spPr/>
        <p:txBody>
          <a:bodyPr/>
          <a:lstStyle/>
          <a:p>
            <a:fld id="{B2385065-2F3B-43EF-9C96-B1847623E482}" type="datetimeFigureOut">
              <a:rPr lang="cs-CZ" smtClean="0"/>
              <a:t>26.4.2021</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1989463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ce s popiskem">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cs-CZ"/>
              <a:t>Kliknutím lze upravit styl.</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Date Placeholder 4"/>
          <p:cNvSpPr>
            <a:spLocks noGrp="1"/>
          </p:cNvSpPr>
          <p:nvPr>
            <p:ph type="dt" sz="half" idx="10"/>
          </p:nvPr>
        </p:nvSpPr>
        <p:spPr/>
        <p:txBody>
          <a:bodyPr/>
          <a:lstStyle/>
          <a:p>
            <a:fld id="{B2385065-2F3B-43EF-9C96-B1847623E482}" type="datetimeFigureOut">
              <a:rPr lang="cs-CZ" smtClean="0"/>
              <a:t>26.4.2021</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4999B2FF-F64D-4138-AD8E-D4FCAC8BD949}" type="slidenum">
              <a:rPr lang="cs-CZ" smtClean="0"/>
              <a:t>‹#›</a:t>
            </a:fld>
            <a:endParaRPr lang="cs-CZ"/>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2223701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Jmenovka">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cs-CZ"/>
              <a:t>Kliknutím lze upravit styl.</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Date Placeholder 4"/>
          <p:cNvSpPr>
            <a:spLocks noGrp="1"/>
          </p:cNvSpPr>
          <p:nvPr>
            <p:ph type="dt" sz="half" idx="10"/>
          </p:nvPr>
        </p:nvSpPr>
        <p:spPr/>
        <p:txBody>
          <a:bodyPr/>
          <a:lstStyle/>
          <a:p>
            <a:fld id="{B2385065-2F3B-43EF-9C96-B1847623E482}" type="datetimeFigureOut">
              <a:rPr lang="cs-CZ" smtClean="0"/>
              <a:t>26.4.2021</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33591540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loupce">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cs-CZ"/>
              <a:t>Kliknutím lze upravit styl.</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a:t>Po kliknutí můžete upravovat styly textu v předloze.</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a:t>Po kliknutí můžete upravovat styly textu v předloze.</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a:t>Po kliknutí můžete upravovat styly textu v předloze.</a:t>
            </a:r>
          </a:p>
        </p:txBody>
      </p:sp>
      <p:sp>
        <p:nvSpPr>
          <p:cNvPr id="3" name="Date Placeholder 2"/>
          <p:cNvSpPr>
            <a:spLocks noGrp="1"/>
          </p:cNvSpPr>
          <p:nvPr>
            <p:ph type="dt" sz="half" idx="10"/>
          </p:nvPr>
        </p:nvSpPr>
        <p:spPr/>
        <p:txBody>
          <a:bodyPr/>
          <a:lstStyle/>
          <a:p>
            <a:fld id="{B2385065-2F3B-43EF-9C96-B1847623E482}" type="datetimeFigureOut">
              <a:rPr lang="cs-CZ" smtClean="0"/>
              <a:t>26.4.2021</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37684360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sloupce s obrázky">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cs-CZ"/>
              <a:t>Kliknutím lze upravit styl.</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a:t>Kliknutím na ikonu přidáte obrázek.</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a:t>Po kliknutí můžete upravovat styly textu v předloze.</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a:t>Kliknutím na ikonu přidáte obrázek.</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a:t>Po kliknutí můžete upravovat styly textu v předloze.</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a:t>Kliknutím na ikonu přidáte obrázek.</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a:t>Po kliknutí můžete upravovat styly textu v předloze.</a:t>
            </a:r>
          </a:p>
        </p:txBody>
      </p:sp>
      <p:sp>
        <p:nvSpPr>
          <p:cNvPr id="3" name="Date Placeholder 2"/>
          <p:cNvSpPr>
            <a:spLocks noGrp="1"/>
          </p:cNvSpPr>
          <p:nvPr>
            <p:ph type="dt" sz="half" idx="10"/>
          </p:nvPr>
        </p:nvSpPr>
        <p:spPr/>
        <p:txBody>
          <a:bodyPr/>
          <a:lstStyle/>
          <a:p>
            <a:fld id="{B2385065-2F3B-43EF-9C96-B1847623E482}" type="datetimeFigureOut">
              <a:rPr lang="cs-CZ" smtClean="0"/>
              <a:t>26.4.2021</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461148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cs-CZ"/>
              <a:t>Kliknutím lze upravit styl.</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B2385065-2F3B-43EF-9C96-B1847623E482}" type="datetimeFigureOut">
              <a:rPr lang="cs-CZ" smtClean="0"/>
              <a:t>26.4.2021</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32528206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cs-CZ"/>
              <a:t>Kliknutím lze upravit styl.</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B2385065-2F3B-43EF-9C96-B1847623E482}" type="datetimeFigureOut">
              <a:rPr lang="cs-CZ" smtClean="0"/>
              <a:t>26.4.2021</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2252892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cs-CZ"/>
              <a:t>Kliknutím lze upravit styl.</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B2385065-2F3B-43EF-9C96-B1847623E482}" type="datetimeFigureOut">
              <a:rPr lang="cs-CZ" smtClean="0"/>
              <a:t>26.4.2021</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332783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cs-CZ"/>
              <a:t>Kliknutím lze upravit styl.</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Po kliknutí můžete upravovat styly textu v předloze.</a:t>
            </a:r>
          </a:p>
        </p:txBody>
      </p:sp>
      <p:sp>
        <p:nvSpPr>
          <p:cNvPr id="4" name="Date Placeholder 3"/>
          <p:cNvSpPr>
            <a:spLocks noGrp="1"/>
          </p:cNvSpPr>
          <p:nvPr>
            <p:ph type="dt" sz="half" idx="10"/>
          </p:nvPr>
        </p:nvSpPr>
        <p:spPr/>
        <p:txBody>
          <a:bodyPr/>
          <a:lstStyle/>
          <a:p>
            <a:fld id="{B2385065-2F3B-43EF-9C96-B1847623E482}" type="datetimeFigureOut">
              <a:rPr lang="cs-CZ" smtClean="0"/>
              <a:t>26.4.2021</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2316519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cs-CZ"/>
              <a:t>Kliknutím lze upravit styl.</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Date Placeholder 4"/>
          <p:cNvSpPr>
            <a:spLocks noGrp="1"/>
          </p:cNvSpPr>
          <p:nvPr>
            <p:ph type="dt" sz="half" idx="10"/>
          </p:nvPr>
        </p:nvSpPr>
        <p:spPr/>
        <p:txBody>
          <a:bodyPr/>
          <a:lstStyle/>
          <a:p>
            <a:fld id="{B2385065-2F3B-43EF-9C96-B1847623E482}" type="datetimeFigureOut">
              <a:rPr lang="cs-CZ" smtClean="0"/>
              <a:t>26.4.2021</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1774330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cs-CZ"/>
              <a:t>Kliknutím lze upravit styl.</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12" name="Content Placeholder 3"/>
          <p:cNvSpPr>
            <a:spLocks noGrp="1"/>
          </p:cNvSpPr>
          <p:nvPr>
            <p:ph sz="quarter" idx="13"/>
          </p:nvPr>
        </p:nvSpPr>
        <p:spPr>
          <a:xfrm>
            <a:off x="913774" y="3051012"/>
            <a:ext cx="5106027" cy="2740187"/>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13" name="Content Placeholder 5"/>
          <p:cNvSpPr>
            <a:spLocks noGrp="1"/>
          </p:cNvSpPr>
          <p:nvPr>
            <p:ph sz="quarter" idx="14"/>
          </p:nvPr>
        </p:nvSpPr>
        <p:spPr>
          <a:xfrm>
            <a:off x="6172200" y="3051012"/>
            <a:ext cx="5105401" cy="2740187"/>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7" name="Date Placeholder 6"/>
          <p:cNvSpPr>
            <a:spLocks noGrp="1"/>
          </p:cNvSpPr>
          <p:nvPr>
            <p:ph type="dt" sz="half" idx="10"/>
          </p:nvPr>
        </p:nvSpPr>
        <p:spPr/>
        <p:txBody>
          <a:bodyPr/>
          <a:lstStyle/>
          <a:p>
            <a:fld id="{B2385065-2F3B-43EF-9C96-B1847623E482}" type="datetimeFigureOut">
              <a:rPr lang="cs-CZ" smtClean="0"/>
              <a:t>26.4.2021</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2461531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cs-CZ"/>
              <a:t>Kliknutím lze upravit styl.</a:t>
            </a:r>
            <a:endParaRPr lang="en-US" dirty="0"/>
          </a:p>
        </p:txBody>
      </p:sp>
      <p:sp>
        <p:nvSpPr>
          <p:cNvPr id="3" name="Date Placeholder 2"/>
          <p:cNvSpPr>
            <a:spLocks noGrp="1"/>
          </p:cNvSpPr>
          <p:nvPr>
            <p:ph type="dt" sz="half" idx="10"/>
          </p:nvPr>
        </p:nvSpPr>
        <p:spPr/>
        <p:txBody>
          <a:bodyPr/>
          <a:lstStyle/>
          <a:p>
            <a:fld id="{B2385065-2F3B-43EF-9C96-B1847623E482}" type="datetimeFigureOut">
              <a:rPr lang="cs-CZ" smtClean="0"/>
              <a:t>26.4.2021</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16600844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B2385065-2F3B-43EF-9C96-B1847623E482}" type="datetimeFigureOut">
              <a:rPr lang="cs-CZ" smtClean="0"/>
              <a:t>26.4.2021</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4157210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cs-CZ"/>
              <a:t>Kliknutím lze upravit styl.</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Date Placeholder 4"/>
          <p:cNvSpPr>
            <a:spLocks noGrp="1"/>
          </p:cNvSpPr>
          <p:nvPr>
            <p:ph type="dt" sz="half" idx="10"/>
          </p:nvPr>
        </p:nvSpPr>
        <p:spPr/>
        <p:txBody>
          <a:bodyPr/>
          <a:lstStyle/>
          <a:p>
            <a:fld id="{B2385065-2F3B-43EF-9C96-B1847623E482}" type="datetimeFigureOut">
              <a:rPr lang="cs-CZ" smtClean="0"/>
              <a:t>26.4.2021</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1507838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cs-CZ"/>
              <a:t>Kliknutím lze upravit styl.</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a:t>Kliknutím na ikonu přidáte obrázek.</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Date Placeholder 4"/>
          <p:cNvSpPr>
            <a:spLocks noGrp="1"/>
          </p:cNvSpPr>
          <p:nvPr>
            <p:ph type="dt" sz="half" idx="10"/>
          </p:nvPr>
        </p:nvSpPr>
        <p:spPr/>
        <p:txBody>
          <a:bodyPr/>
          <a:lstStyle/>
          <a:p>
            <a:fld id="{B2385065-2F3B-43EF-9C96-B1847623E482}" type="datetimeFigureOut">
              <a:rPr lang="cs-CZ" smtClean="0"/>
              <a:t>26.4.2021</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4999B2FF-F64D-4138-AD8E-D4FCAC8BD949}" type="slidenum">
              <a:rPr lang="cs-CZ" smtClean="0"/>
              <a:t>‹#›</a:t>
            </a:fld>
            <a:endParaRPr lang="cs-CZ"/>
          </a:p>
        </p:txBody>
      </p:sp>
    </p:spTree>
    <p:extLst>
      <p:ext uri="{BB962C8B-B14F-4D97-AF65-F5344CB8AC3E}">
        <p14:creationId xmlns:p14="http://schemas.microsoft.com/office/powerpoint/2010/main" val="3400946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cs-CZ"/>
              <a:t>Kliknutím lze upravit styl.</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B2385065-2F3B-43EF-9C96-B1847623E482}" type="datetimeFigureOut">
              <a:rPr lang="cs-CZ" smtClean="0"/>
              <a:t>26.4.2021</a:t>
            </a:fld>
            <a:endParaRPr lang="cs-CZ"/>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cs-CZ"/>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4999B2FF-F64D-4138-AD8E-D4FCAC8BD949}" type="slidenum">
              <a:rPr lang="cs-CZ" smtClean="0"/>
              <a:t>‹#›</a:t>
            </a:fld>
            <a:endParaRPr lang="cs-CZ"/>
          </a:p>
        </p:txBody>
      </p:sp>
    </p:spTree>
    <p:extLst>
      <p:ext uri="{BB962C8B-B14F-4D97-AF65-F5344CB8AC3E}">
        <p14:creationId xmlns:p14="http://schemas.microsoft.com/office/powerpoint/2010/main" val="520442734"/>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 id="2147483855" r:id="rId13"/>
    <p:sldLayoutId id="2147483856" r:id="rId14"/>
    <p:sldLayoutId id="2147483857" r:id="rId15"/>
    <p:sldLayoutId id="2147483858" r:id="rId16"/>
    <p:sldLayoutId id="21474838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mises.org.es/2017/08/privatizacion-como-medida-de-resguardo-para-los-recursos-naturales/" TargetMode="External"/><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netivist.org/debate/effects-of-global-warming-is-climate-change-real"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australiansolarquotes.com.au/2015/02/11/greenhouse-gas-emissions/" TargetMode="External"/><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flickr.com/photos/diethylstilbestrol/42845210022/" TargetMode="External"/><Relationship Id="rId7" Type="http://schemas.openxmlformats.org/officeDocument/2006/relationships/hyperlink" Target="https://creativecommons.org/licenses/by-sa/3.0/" TargetMode="External"/><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hyperlink" Target="https://movilab.org/wiki/Communs" TargetMode="External"/><Relationship Id="rId5" Type="http://schemas.openxmlformats.org/officeDocument/2006/relationships/image" Target="../media/image9.png"/><Relationship Id="rId4" Type="http://schemas.openxmlformats.org/officeDocument/2006/relationships/hyperlink" Target="https://creativecommons.org/licenses/by-nc-sa/3.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creativecommons.org/licenses/by-nc-nd/3.0/" TargetMode="External"/><Relationship Id="rId5" Type="http://schemas.openxmlformats.org/officeDocument/2006/relationships/hyperlink" Target="https://www.flickr.com/photos/foshydog/3590414135" TargetMode="Externa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8" Type="http://schemas.openxmlformats.org/officeDocument/2006/relationships/hyperlink" Target="https://creativecommons.org/licenses/by-sa/3.0/" TargetMode="External"/><Relationship Id="rId3" Type="http://schemas.openxmlformats.org/officeDocument/2006/relationships/image" Target="../media/image2.png"/><Relationship Id="rId7" Type="http://schemas.openxmlformats.org/officeDocument/2006/relationships/hyperlink" Target="https://movilab.org/wiki/Communs"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s://publicdomainpictures.net/view-image.php?image=88238&amp;picture=effects-of-climate-change" TargetMode="Externa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creativecommons.org/licenses/by/3.0/" TargetMode="External"/><Relationship Id="rId5" Type="http://schemas.openxmlformats.org/officeDocument/2006/relationships/hyperlink" Target="http://cute-pictures.blogspot.com/2010/12/animals-birds-creatures-wild-life-sea.html" TargetMode="Externa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Three polar bears by a log on a beach">
            <a:extLst>
              <a:ext uri="{FF2B5EF4-FFF2-40B4-BE49-F238E27FC236}">
                <a16:creationId xmlns:a16="http://schemas.microsoft.com/office/drawing/2014/main" id="{6F0CB051-FB4F-4DCB-B847-CFA2889D5CD1}"/>
              </a:ext>
            </a:extLst>
          </p:cNvPr>
          <p:cNvPicPr>
            <a:picLocks noChangeAspect="1"/>
          </p:cNvPicPr>
          <p:nvPr/>
        </p:nvPicPr>
        <p:blipFill rotWithShape="1">
          <a:blip r:embed="rId2">
            <a:alphaModFix amt="35000"/>
          </a:blip>
          <a:srcRect t="10740" b="1370"/>
          <a:stretch/>
        </p:blipFill>
        <p:spPr>
          <a:xfrm>
            <a:off x="20" y="10"/>
            <a:ext cx="12191980" cy="6857990"/>
          </a:xfrm>
          <a:prstGeom prst="rect">
            <a:avLst/>
          </a:prstGeom>
        </p:spPr>
      </p:pic>
      <p:sp>
        <p:nvSpPr>
          <p:cNvPr id="2" name="Nadpis 1">
            <a:extLst>
              <a:ext uri="{FF2B5EF4-FFF2-40B4-BE49-F238E27FC236}">
                <a16:creationId xmlns:a16="http://schemas.microsoft.com/office/drawing/2014/main" id="{5839FA3E-06DA-4BCF-9160-65BBFC9F735C}"/>
              </a:ext>
            </a:extLst>
          </p:cNvPr>
          <p:cNvSpPr>
            <a:spLocks noGrp="1"/>
          </p:cNvSpPr>
          <p:nvPr>
            <p:ph type="ctrTitle"/>
          </p:nvPr>
        </p:nvSpPr>
        <p:spPr/>
        <p:txBody>
          <a:bodyPr>
            <a:normAutofit/>
          </a:bodyPr>
          <a:lstStyle/>
          <a:p>
            <a:r>
              <a:rPr lang="cs-CZ" dirty="0" err="1">
                <a:latin typeface="Arial" panose="020B0604020202020204" pitchFamily="34" charset="0"/>
                <a:cs typeface="Arial" panose="020B0604020202020204" pitchFamily="34" charset="0"/>
              </a:rPr>
              <a:t>The</a:t>
            </a:r>
            <a:r>
              <a:rPr lang="cs-CZ" dirty="0">
                <a:latin typeface="Arial" panose="020B0604020202020204" pitchFamily="34" charset="0"/>
                <a:cs typeface="Arial" panose="020B0604020202020204" pitchFamily="34" charset="0"/>
              </a:rPr>
              <a:t> Environment</a:t>
            </a:r>
          </a:p>
        </p:txBody>
      </p:sp>
      <p:sp>
        <p:nvSpPr>
          <p:cNvPr id="3" name="Podnadpis 2">
            <a:extLst>
              <a:ext uri="{FF2B5EF4-FFF2-40B4-BE49-F238E27FC236}">
                <a16:creationId xmlns:a16="http://schemas.microsoft.com/office/drawing/2014/main" id="{B6B439A6-68C5-4E29-A990-82379ABA94F3}"/>
              </a:ext>
            </a:extLst>
          </p:cNvPr>
          <p:cNvSpPr>
            <a:spLocks noGrp="1"/>
          </p:cNvSpPr>
          <p:nvPr>
            <p:ph type="subTitle" idx="1"/>
          </p:nvPr>
        </p:nvSpPr>
        <p:spPr/>
        <p:txBody>
          <a:bodyPr>
            <a:normAutofit/>
          </a:bodyPr>
          <a:lstStyle/>
          <a:p>
            <a:r>
              <a:rPr lang="cs-CZ" dirty="0">
                <a:solidFill>
                  <a:schemeClr val="tx1">
                    <a:lumMod val="65000"/>
                    <a:lumOff val="35000"/>
                  </a:schemeClr>
                </a:solidFill>
                <a:latin typeface="Arial" panose="020B0604020202020204" pitchFamily="34" charset="0"/>
                <a:cs typeface="Arial" panose="020B0604020202020204" pitchFamily="34" charset="0"/>
              </a:rPr>
              <a:t>Martin </a:t>
            </a:r>
            <a:r>
              <a:rPr lang="cs-CZ" dirty="0" err="1">
                <a:solidFill>
                  <a:schemeClr val="tx1">
                    <a:lumMod val="65000"/>
                    <a:lumOff val="35000"/>
                  </a:schemeClr>
                </a:solidFill>
                <a:latin typeface="Arial" panose="020B0604020202020204" pitchFamily="34" charset="0"/>
                <a:cs typeface="Arial" panose="020B0604020202020204" pitchFamily="34" charset="0"/>
              </a:rPr>
              <a:t>Doskoči</a:t>
            </a:r>
            <a:r>
              <a:rPr lang="en-US" dirty="0">
                <a:solidFill>
                  <a:schemeClr val="tx1">
                    <a:lumMod val="65000"/>
                    <a:lumOff val="35000"/>
                  </a:schemeClr>
                </a:solidFill>
                <a:latin typeface="Arial" panose="020B0604020202020204" pitchFamily="34" charset="0"/>
                <a:cs typeface="Arial" panose="020B0604020202020204" pitchFamily="34" charset="0"/>
              </a:rPr>
              <a:t>l</a:t>
            </a:r>
            <a:endParaRPr lang="cs-CZ" dirty="0">
              <a:solidFill>
                <a:schemeClr val="tx1">
                  <a:lumMod val="65000"/>
                  <a:lumOff val="35000"/>
                </a:schemeClr>
              </a:solidFill>
            </a:endParaRPr>
          </a:p>
        </p:txBody>
      </p:sp>
    </p:spTree>
    <p:extLst>
      <p:ext uri="{BB962C8B-B14F-4D97-AF65-F5344CB8AC3E}">
        <p14:creationId xmlns:p14="http://schemas.microsoft.com/office/powerpoint/2010/main" val="10958504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Obrázek 4" descr="Obsah obrázku osoba, exteriér, ruka&#10;&#10;Popis byl vytvořen automaticky">
            <a:extLst>
              <a:ext uri="{FF2B5EF4-FFF2-40B4-BE49-F238E27FC236}">
                <a16:creationId xmlns:a16="http://schemas.microsoft.com/office/drawing/2014/main" id="{E3709747-DF61-45EE-AA89-B08DA46F07BA}"/>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1353" b="4377"/>
          <a:stretch/>
        </p:blipFill>
        <p:spPr>
          <a:xfrm>
            <a:off x="20" y="10"/>
            <a:ext cx="12191980" cy="6857990"/>
          </a:xfrm>
          <a:prstGeom prst="rect">
            <a:avLst/>
          </a:prstGeom>
        </p:spPr>
      </p:pic>
      <p:sp>
        <p:nvSpPr>
          <p:cNvPr id="3" name="Zástupný obsah 2">
            <a:extLst>
              <a:ext uri="{FF2B5EF4-FFF2-40B4-BE49-F238E27FC236}">
                <a16:creationId xmlns:a16="http://schemas.microsoft.com/office/drawing/2014/main" id="{914FBB74-E655-4D3C-BA23-8D1C354E32D1}"/>
              </a:ext>
            </a:extLst>
          </p:cNvPr>
          <p:cNvSpPr>
            <a:spLocks noGrp="1"/>
          </p:cNvSpPr>
          <p:nvPr>
            <p:ph sz="quarter" idx="13"/>
          </p:nvPr>
        </p:nvSpPr>
        <p:spPr>
          <a:xfrm>
            <a:off x="1383682" y="2367093"/>
            <a:ext cx="9346692" cy="3090732"/>
          </a:xfrm>
        </p:spPr>
        <p:txBody>
          <a:bodyPr>
            <a:normAutofit/>
          </a:bodyPr>
          <a:lstStyle/>
          <a:p>
            <a:pPr algn="just"/>
            <a:r>
              <a:rPr lang="cs-CZ" dirty="0" err="1">
                <a:latin typeface="Arial" panose="020B0604020202020204" pitchFamily="34" charset="0"/>
                <a:cs typeface="Arial" panose="020B0604020202020204" pitchFamily="34" charset="0"/>
              </a:rPr>
              <a:t>The</a:t>
            </a:r>
            <a:r>
              <a:rPr lang="cs-CZ" dirty="0">
                <a:latin typeface="Arial" panose="020B0604020202020204" pitchFamily="34" charset="0"/>
                <a:cs typeface="Arial" panose="020B0604020202020204" pitchFamily="34" charset="0"/>
              </a:rPr>
              <a:t> environment </a:t>
            </a:r>
            <a:r>
              <a:rPr lang="cs-CZ" dirty="0" err="1">
                <a:latin typeface="Arial" panose="020B0604020202020204" pitchFamily="34" charset="0"/>
                <a:cs typeface="Arial" panose="020B0604020202020204" pitchFamily="34" charset="0"/>
              </a:rPr>
              <a:t>is</a:t>
            </a:r>
            <a:r>
              <a:rPr lang="en-US" dirty="0">
                <a:latin typeface="Arial" panose="020B0604020202020204" pitchFamily="34" charset="0"/>
                <a:cs typeface="Arial" panose="020B0604020202020204" pitchFamily="34" charset="0"/>
              </a:rPr>
              <a:t> a very</a:t>
            </a:r>
            <a:r>
              <a:rPr lang="cs-CZ" dirty="0">
                <a:latin typeface="Arial" panose="020B0604020202020204" pitchFamily="34" charset="0"/>
                <a:cs typeface="Arial" panose="020B0604020202020204" pitchFamily="34" charset="0"/>
              </a:rPr>
              <a:t> </a:t>
            </a:r>
            <a:r>
              <a:rPr lang="cs-CZ" dirty="0" err="1">
                <a:latin typeface="Arial" panose="020B0604020202020204" pitchFamily="34" charset="0"/>
                <a:cs typeface="Arial" panose="020B0604020202020204" pitchFamily="34" charset="0"/>
              </a:rPr>
              <a:t>important</a:t>
            </a:r>
            <a:endParaRPr lang="en-US" dirty="0">
              <a:latin typeface="Arial" panose="020B0604020202020204" pitchFamily="34" charset="0"/>
              <a:cs typeface="Arial" panose="020B0604020202020204" pitchFamily="34" charset="0"/>
            </a:endParaRPr>
          </a:p>
          <a:p>
            <a:pPr algn="just"/>
            <a:r>
              <a:rPr lang="en-US" dirty="0">
                <a:latin typeface="Arial" panose="020B0604020202020204" pitchFamily="34" charset="0"/>
                <a:cs typeface="Arial" panose="020B0604020202020204" pitchFamily="34" charset="0"/>
              </a:rPr>
              <a:t>If we do not take the environment seriously, it can be a huge disaster</a:t>
            </a:r>
          </a:p>
          <a:p>
            <a:pPr algn="just"/>
            <a:r>
              <a:rPr lang="en-US" dirty="0">
                <a:latin typeface="Arial" panose="020B0604020202020204" pitchFamily="34" charset="0"/>
                <a:cs typeface="Arial" panose="020B0604020202020204" pitchFamily="34" charset="0"/>
              </a:rPr>
              <a:t>That is why we must protect the environment</a:t>
            </a:r>
          </a:p>
          <a:p>
            <a:pPr marL="0" indent="0" algn="just">
              <a:buNone/>
            </a:pPr>
            <a:endParaRPr lang="cs-CZ" dirty="0">
              <a:latin typeface="Arial" panose="020B0604020202020204" pitchFamily="34" charset="0"/>
              <a:cs typeface="Arial" panose="020B0604020202020204" pitchFamily="34" charset="0"/>
            </a:endParaRPr>
          </a:p>
        </p:txBody>
      </p:sp>
      <p:sp>
        <p:nvSpPr>
          <p:cNvPr id="6" name="TextovéPole 5">
            <a:extLst>
              <a:ext uri="{FF2B5EF4-FFF2-40B4-BE49-F238E27FC236}">
                <a16:creationId xmlns:a16="http://schemas.microsoft.com/office/drawing/2014/main" id="{0C4ECBBF-219C-422D-A98B-596D7AD8FF1A}"/>
              </a:ext>
            </a:extLst>
          </p:cNvPr>
          <p:cNvSpPr txBox="1"/>
          <p:nvPr/>
        </p:nvSpPr>
        <p:spPr>
          <a:xfrm>
            <a:off x="9846486" y="6657945"/>
            <a:ext cx="2345514" cy="200055"/>
          </a:xfrm>
          <a:prstGeom prst="rect">
            <a:avLst/>
          </a:prstGeom>
          <a:solidFill>
            <a:srgbClr val="000000"/>
          </a:solidFill>
        </p:spPr>
        <p:txBody>
          <a:bodyPr wrap="none" rtlCol="0">
            <a:spAutoFit/>
          </a:bodyPr>
          <a:lstStyle/>
          <a:p>
            <a:pPr algn="r">
              <a:spcAft>
                <a:spcPts val="600"/>
              </a:spcAft>
            </a:pPr>
            <a:r>
              <a:rPr lang="cs-CZ" sz="700">
                <a:solidFill>
                  <a:srgbClr val="FFFFFF"/>
                </a:solidFill>
                <a:hlinkClick r:id="rId3" tooltip="https://www.mises.org.es/2017/08/privatizacion-como-medida-de-resguardo-para-los-recursos-naturales/">
                  <a:extLst>
                    <a:ext uri="{A12FA001-AC4F-418D-AE19-62706E023703}">
                      <ahyp:hlinkClr xmlns:ahyp="http://schemas.microsoft.com/office/drawing/2018/hyperlinkcolor" val="tx"/>
                    </a:ext>
                  </a:extLst>
                </a:hlinkClick>
              </a:rPr>
              <a:t>Tato fotka</a:t>
            </a:r>
            <a:r>
              <a:rPr lang="cs-CZ" sz="700">
                <a:solidFill>
                  <a:srgbClr val="FFFFFF"/>
                </a:solidFill>
              </a:rPr>
              <a:t> od autora Neznámý autor s licencí </a:t>
            </a:r>
            <a:r>
              <a:rPr lang="cs-CZ" sz="700">
                <a:solidFill>
                  <a:srgbClr val="FFFFFF"/>
                </a:solidFill>
                <a:hlinkClick r:id="rId4" tooltip="https://creativecommons.org/licenses/by-nc-nd/3.0/">
                  <a:extLst>
                    <a:ext uri="{A12FA001-AC4F-418D-AE19-62706E023703}">
                      <ahyp:hlinkClr xmlns:ahyp="http://schemas.microsoft.com/office/drawing/2018/hyperlinkcolor" val="tx"/>
                    </a:ext>
                  </a:extLst>
                </a:hlinkClick>
              </a:rPr>
              <a:t>CC BY-NC-ND</a:t>
            </a:r>
            <a:endParaRPr lang="cs-CZ" sz="700">
              <a:solidFill>
                <a:srgbClr val="FFFFFF"/>
              </a:solidFill>
            </a:endParaRPr>
          </a:p>
        </p:txBody>
      </p:sp>
    </p:spTree>
    <p:extLst>
      <p:ext uri="{BB962C8B-B14F-4D97-AF65-F5344CB8AC3E}">
        <p14:creationId xmlns:p14="http://schemas.microsoft.com/office/powerpoint/2010/main" val="30583153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Obrázek 4" descr="Obsah obrázku příroda, noční obloha&#10;&#10;Popis byl vytvořen automaticky">
            <a:extLst>
              <a:ext uri="{FF2B5EF4-FFF2-40B4-BE49-F238E27FC236}">
                <a16:creationId xmlns:a16="http://schemas.microsoft.com/office/drawing/2014/main" id="{D8CB4633-A586-444A-B355-ED4B39C33CE8}"/>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a:stretch/>
        </p:blipFill>
        <p:spPr>
          <a:xfrm>
            <a:off x="20" y="10"/>
            <a:ext cx="12191980" cy="6857990"/>
          </a:xfrm>
          <a:prstGeom prst="rect">
            <a:avLst/>
          </a:prstGeom>
        </p:spPr>
      </p:pic>
      <p:sp>
        <p:nvSpPr>
          <p:cNvPr id="2" name="Nadpis 1">
            <a:extLst>
              <a:ext uri="{FF2B5EF4-FFF2-40B4-BE49-F238E27FC236}">
                <a16:creationId xmlns:a16="http://schemas.microsoft.com/office/drawing/2014/main" id="{08B9BBBD-E9E1-4158-A09A-E73423C65E0D}"/>
              </a:ext>
            </a:extLst>
          </p:cNvPr>
          <p:cNvSpPr>
            <a:spLocks noGrp="1"/>
          </p:cNvSpPr>
          <p:nvPr>
            <p:ph type="title"/>
          </p:nvPr>
        </p:nvSpPr>
        <p:spPr>
          <a:xfrm>
            <a:off x="1307482" y="950976"/>
            <a:ext cx="9499092" cy="1263718"/>
          </a:xfrm>
        </p:spPr>
        <p:txBody>
          <a:bodyPr>
            <a:normAutofit/>
          </a:bodyPr>
          <a:lstStyle/>
          <a:p>
            <a:r>
              <a:rPr lang="en-US" dirty="0">
                <a:latin typeface="Arial" panose="020B0604020202020204" pitchFamily="34" charset="0"/>
                <a:cs typeface="Arial" panose="020B0604020202020204" pitchFamily="34" charset="0"/>
              </a:rPr>
              <a:t>Climate change</a:t>
            </a:r>
            <a:endParaRPr lang="cs-CZ" dirty="0">
              <a:latin typeface="Arial" panose="020B0604020202020204" pitchFamily="34" charset="0"/>
              <a:cs typeface="Arial" panose="020B0604020202020204" pitchFamily="34" charset="0"/>
            </a:endParaRPr>
          </a:p>
        </p:txBody>
      </p:sp>
      <p:sp>
        <p:nvSpPr>
          <p:cNvPr id="3" name="Zástupný obsah 2">
            <a:extLst>
              <a:ext uri="{FF2B5EF4-FFF2-40B4-BE49-F238E27FC236}">
                <a16:creationId xmlns:a16="http://schemas.microsoft.com/office/drawing/2014/main" id="{8005353E-85ED-463F-90DE-98F9B8E59B74}"/>
              </a:ext>
            </a:extLst>
          </p:cNvPr>
          <p:cNvSpPr>
            <a:spLocks noGrp="1"/>
          </p:cNvSpPr>
          <p:nvPr>
            <p:ph sz="quarter" idx="13"/>
          </p:nvPr>
        </p:nvSpPr>
        <p:spPr>
          <a:xfrm>
            <a:off x="1383682" y="2367093"/>
            <a:ext cx="9346692" cy="3090732"/>
          </a:xfrm>
        </p:spPr>
        <p:txBody>
          <a:bodyPr>
            <a:normAutofit/>
          </a:bodyPr>
          <a:lstStyle/>
          <a:p>
            <a:pPr algn="just"/>
            <a:r>
              <a:rPr lang="en-US" dirty="0">
                <a:latin typeface="Arial" panose="020B0604020202020204" pitchFamily="34" charset="0"/>
                <a:cs typeface="Arial" panose="020B0604020202020204" pitchFamily="34" charset="0"/>
              </a:rPr>
              <a:t> we can start with the climate change</a:t>
            </a:r>
          </a:p>
          <a:p>
            <a:pPr algn="just"/>
            <a:r>
              <a:rPr lang="en-US" dirty="0">
                <a:latin typeface="Arial" panose="020B0604020202020204" pitchFamily="34" charset="0"/>
                <a:cs typeface="Arial" panose="020B0604020202020204" pitchFamily="34" charset="0"/>
              </a:rPr>
              <a:t>Climate change is associated with the warming of our planet, due to greenhouse gases, the temperature from the sun is maintained in our atmosphere and due this the temperature of the earth rises</a:t>
            </a:r>
          </a:p>
          <a:p>
            <a:endParaRPr lang="cs-CZ" dirty="0">
              <a:latin typeface="Arial" panose="020B0604020202020204" pitchFamily="34" charset="0"/>
              <a:cs typeface="Arial" panose="020B0604020202020204" pitchFamily="34" charset="0"/>
            </a:endParaRPr>
          </a:p>
        </p:txBody>
      </p:sp>
      <p:sp>
        <p:nvSpPr>
          <p:cNvPr id="6" name="TextovéPole 5">
            <a:extLst>
              <a:ext uri="{FF2B5EF4-FFF2-40B4-BE49-F238E27FC236}">
                <a16:creationId xmlns:a16="http://schemas.microsoft.com/office/drawing/2014/main" id="{92DD5504-3AF8-423D-B4D8-CCF13733496A}"/>
              </a:ext>
            </a:extLst>
          </p:cNvPr>
          <p:cNvSpPr txBox="1"/>
          <p:nvPr/>
        </p:nvSpPr>
        <p:spPr>
          <a:xfrm>
            <a:off x="9860914" y="6657945"/>
            <a:ext cx="2331086" cy="200055"/>
          </a:xfrm>
          <a:prstGeom prst="rect">
            <a:avLst/>
          </a:prstGeom>
          <a:solidFill>
            <a:srgbClr val="000000"/>
          </a:solidFill>
        </p:spPr>
        <p:txBody>
          <a:bodyPr wrap="none" rtlCol="0">
            <a:spAutoFit/>
          </a:bodyPr>
          <a:lstStyle/>
          <a:p>
            <a:pPr algn="r">
              <a:spcAft>
                <a:spcPts val="600"/>
              </a:spcAft>
            </a:pPr>
            <a:r>
              <a:rPr lang="cs-CZ" sz="700">
                <a:solidFill>
                  <a:srgbClr val="FFFFFF"/>
                </a:solidFill>
                <a:hlinkClick r:id="rId3" tooltip="https://netivist.org/debate/effects-of-global-warming-is-climate-change-real">
                  <a:extLst>
                    <a:ext uri="{A12FA001-AC4F-418D-AE19-62706E023703}">
                      <ahyp:hlinkClr xmlns:ahyp="http://schemas.microsoft.com/office/drawing/2018/hyperlinkcolor" val="tx"/>
                    </a:ext>
                  </a:extLst>
                </a:hlinkClick>
              </a:rPr>
              <a:t>Tato fotka</a:t>
            </a:r>
            <a:r>
              <a:rPr lang="cs-CZ" sz="700">
                <a:solidFill>
                  <a:srgbClr val="FFFFFF"/>
                </a:solidFill>
              </a:rPr>
              <a:t> od autora Neznámý autor s licencí </a:t>
            </a:r>
            <a:r>
              <a:rPr lang="cs-CZ" sz="700">
                <a:solidFill>
                  <a:srgbClr val="FFFFFF"/>
                </a:solidFill>
                <a:hlinkClick r:id="rId4" tooltip="https://creativecommons.org/licenses/by-nc-sa/3.0/">
                  <a:extLst>
                    <a:ext uri="{A12FA001-AC4F-418D-AE19-62706E023703}">
                      <ahyp:hlinkClr xmlns:ahyp="http://schemas.microsoft.com/office/drawing/2018/hyperlinkcolor" val="tx"/>
                    </a:ext>
                  </a:extLst>
                </a:hlinkClick>
              </a:rPr>
              <a:t>CC BY-SA-NC</a:t>
            </a:r>
            <a:endParaRPr lang="cs-CZ" sz="700">
              <a:solidFill>
                <a:srgbClr val="FFFFFF"/>
              </a:solidFill>
            </a:endParaRPr>
          </a:p>
        </p:txBody>
      </p:sp>
    </p:spTree>
    <p:extLst>
      <p:ext uri="{BB962C8B-B14F-4D97-AF65-F5344CB8AC3E}">
        <p14:creationId xmlns:p14="http://schemas.microsoft.com/office/powerpoint/2010/main" val="34062453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Zástupný obsah 4">
            <a:extLst>
              <a:ext uri="{FF2B5EF4-FFF2-40B4-BE49-F238E27FC236}">
                <a16:creationId xmlns:a16="http://schemas.microsoft.com/office/drawing/2014/main" id="{44D3679A-69AF-4DB0-AE94-842A7A7B4BE6}"/>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3462"/>
          <a:stretch/>
        </p:blipFill>
        <p:spPr>
          <a:xfrm>
            <a:off x="20" y="0"/>
            <a:ext cx="12191980" cy="6857990"/>
          </a:xfrm>
          <a:prstGeom prst="rect">
            <a:avLst/>
          </a:prstGeom>
        </p:spPr>
      </p:pic>
      <p:sp>
        <p:nvSpPr>
          <p:cNvPr id="2" name="Nadpis 1">
            <a:extLst>
              <a:ext uri="{FF2B5EF4-FFF2-40B4-BE49-F238E27FC236}">
                <a16:creationId xmlns:a16="http://schemas.microsoft.com/office/drawing/2014/main" id="{A858E5D0-0437-482A-891F-7DE2D9018EBE}"/>
              </a:ext>
            </a:extLst>
          </p:cNvPr>
          <p:cNvSpPr>
            <a:spLocks noGrp="1"/>
          </p:cNvSpPr>
          <p:nvPr>
            <p:ph type="title"/>
          </p:nvPr>
        </p:nvSpPr>
        <p:spPr>
          <a:xfrm>
            <a:off x="1307482" y="950976"/>
            <a:ext cx="9499092" cy="1263718"/>
          </a:xfrm>
        </p:spPr>
        <p:txBody>
          <a:bodyPr>
            <a:normAutofit/>
          </a:bodyPr>
          <a:lstStyle/>
          <a:p>
            <a:r>
              <a:rPr lang="en-US" dirty="0">
                <a:solidFill>
                  <a:srgbClr val="0070C0"/>
                </a:solidFill>
                <a:latin typeface="Arial" panose="020B0604020202020204" pitchFamily="34" charset="0"/>
                <a:cs typeface="Arial" panose="020B0604020202020204" pitchFamily="34" charset="0"/>
              </a:rPr>
              <a:t>Greenhouse gases</a:t>
            </a:r>
            <a:endParaRPr lang="cs-CZ" dirty="0">
              <a:solidFill>
                <a:srgbClr val="0070C0"/>
              </a:solidFill>
              <a:latin typeface="Arial" panose="020B0604020202020204" pitchFamily="34" charset="0"/>
              <a:cs typeface="Arial" panose="020B0604020202020204" pitchFamily="34" charset="0"/>
            </a:endParaRPr>
          </a:p>
        </p:txBody>
      </p:sp>
      <p:sp>
        <p:nvSpPr>
          <p:cNvPr id="10" name="Content Placeholder 9">
            <a:extLst>
              <a:ext uri="{FF2B5EF4-FFF2-40B4-BE49-F238E27FC236}">
                <a16:creationId xmlns:a16="http://schemas.microsoft.com/office/drawing/2014/main" id="{BAAC161C-3039-4BC4-998E-0709AC24741D}"/>
              </a:ext>
            </a:extLst>
          </p:cNvPr>
          <p:cNvSpPr>
            <a:spLocks noGrp="1"/>
          </p:cNvSpPr>
          <p:nvPr>
            <p:ph sz="quarter" idx="13"/>
          </p:nvPr>
        </p:nvSpPr>
        <p:spPr>
          <a:xfrm>
            <a:off x="1383682" y="2367093"/>
            <a:ext cx="9346692" cy="3090732"/>
          </a:xfrm>
        </p:spPr>
        <p:txBody>
          <a:bodyPr>
            <a:normAutofit/>
          </a:bodyPr>
          <a:lstStyle/>
          <a:p>
            <a:pPr algn="just"/>
            <a:r>
              <a:rPr lang="en-US" dirty="0">
                <a:solidFill>
                  <a:srgbClr val="0070C0"/>
                </a:solidFill>
                <a:latin typeface="Arial" panose="020B0604020202020204" pitchFamily="34" charset="0"/>
                <a:cs typeface="Arial" panose="020B0604020202020204" pitchFamily="34" charset="0"/>
              </a:rPr>
              <a:t>And that bring us to green house gases, our planet is warming, there is also another problem</a:t>
            </a:r>
          </a:p>
          <a:p>
            <a:pPr algn="just"/>
            <a:r>
              <a:rPr lang="en-US" dirty="0">
                <a:solidFill>
                  <a:srgbClr val="0070C0"/>
                </a:solidFill>
                <a:latin typeface="Arial" panose="020B0604020202020204" pitchFamily="34" charset="0"/>
                <a:cs typeface="Arial" panose="020B0604020202020204" pitchFamily="34" charset="0"/>
              </a:rPr>
              <a:t>Ozone hole</a:t>
            </a:r>
          </a:p>
          <a:p>
            <a:pPr algn="just"/>
            <a:r>
              <a:rPr lang="en-US" dirty="0">
                <a:solidFill>
                  <a:srgbClr val="0070C0"/>
                </a:solidFill>
                <a:latin typeface="Arial" panose="020B0604020202020204" pitchFamily="34" charset="0"/>
                <a:cs typeface="Arial" panose="020B0604020202020204" pitchFamily="34" charset="0"/>
              </a:rPr>
              <a:t>There is so-called ozone in the atmosphere, which protects us from </a:t>
            </a:r>
            <a:r>
              <a:rPr lang="en-US" dirty="0" err="1">
                <a:solidFill>
                  <a:srgbClr val="0070C0"/>
                </a:solidFill>
                <a:latin typeface="Arial" panose="020B0604020202020204" pitchFamily="34" charset="0"/>
                <a:cs typeface="Arial" panose="020B0604020202020204" pitchFamily="34" charset="0"/>
              </a:rPr>
              <a:t>uv</a:t>
            </a:r>
            <a:r>
              <a:rPr lang="en-US" dirty="0">
                <a:solidFill>
                  <a:srgbClr val="0070C0"/>
                </a:solidFill>
                <a:latin typeface="Arial" panose="020B0604020202020204" pitchFamily="34" charset="0"/>
                <a:cs typeface="Arial" panose="020B0604020202020204" pitchFamily="34" charset="0"/>
              </a:rPr>
              <a:t> radiation, which is dangerous for our skin this ozone hole is formed because those gases are rising</a:t>
            </a:r>
            <a:r>
              <a:rPr lang="en-US" dirty="0">
                <a:latin typeface="Arial" panose="020B0604020202020204" pitchFamily="34" charset="0"/>
                <a:cs typeface="Arial" panose="020B0604020202020204" pitchFamily="34" charset="0"/>
              </a:rPr>
              <a:t> </a:t>
            </a:r>
            <a:r>
              <a:rPr lang="en-US" dirty="0">
                <a:solidFill>
                  <a:srgbClr val="0070C0"/>
                </a:solidFill>
                <a:latin typeface="Arial" panose="020B0604020202020204" pitchFamily="34" charset="0"/>
                <a:cs typeface="Arial" panose="020B0604020202020204" pitchFamily="34" charset="0"/>
              </a:rPr>
              <a:t>and destroying it</a:t>
            </a:r>
          </a:p>
        </p:txBody>
      </p:sp>
      <p:sp>
        <p:nvSpPr>
          <p:cNvPr id="6" name="TextovéPole 5">
            <a:extLst>
              <a:ext uri="{FF2B5EF4-FFF2-40B4-BE49-F238E27FC236}">
                <a16:creationId xmlns:a16="http://schemas.microsoft.com/office/drawing/2014/main" id="{06388A13-DB6C-472E-BF6D-BF8030350436}"/>
              </a:ext>
            </a:extLst>
          </p:cNvPr>
          <p:cNvSpPr txBox="1"/>
          <p:nvPr/>
        </p:nvSpPr>
        <p:spPr>
          <a:xfrm>
            <a:off x="10135027" y="6657945"/>
            <a:ext cx="2056973" cy="200055"/>
          </a:xfrm>
          <a:prstGeom prst="rect">
            <a:avLst/>
          </a:prstGeom>
          <a:solidFill>
            <a:srgbClr val="000000"/>
          </a:solidFill>
        </p:spPr>
        <p:txBody>
          <a:bodyPr wrap="none" rtlCol="0">
            <a:spAutoFit/>
          </a:bodyPr>
          <a:lstStyle/>
          <a:p>
            <a:pPr algn="r">
              <a:spcAft>
                <a:spcPts val="600"/>
              </a:spcAft>
            </a:pPr>
            <a:r>
              <a:rPr lang="cs-CZ" sz="700">
                <a:solidFill>
                  <a:srgbClr val="FFFFFF"/>
                </a:solidFill>
                <a:hlinkClick r:id="rId3" tooltip="https://www.australiansolarquotes.com.au/2015/02/11/greenhouse-gas-emissions/">
                  <a:extLst>
                    <a:ext uri="{A12FA001-AC4F-418D-AE19-62706E023703}">
                      <ahyp:hlinkClr xmlns:ahyp="http://schemas.microsoft.com/office/drawing/2018/hyperlinkcolor" val="tx"/>
                    </a:ext>
                  </a:extLst>
                </a:hlinkClick>
              </a:rPr>
              <a:t>Tato fotka</a:t>
            </a:r>
            <a:r>
              <a:rPr lang="cs-CZ" sz="700">
                <a:solidFill>
                  <a:srgbClr val="FFFFFF"/>
                </a:solidFill>
              </a:rPr>
              <a:t> od autora Neznámý autor s licencí </a:t>
            </a:r>
            <a:r>
              <a:rPr lang="cs-CZ" sz="700">
                <a:solidFill>
                  <a:srgbClr val="FFFFFF"/>
                </a:solidFill>
                <a:hlinkClick r:id="rId4" tooltip="https://creativecommons.org/licenses/by/3.0/">
                  <a:extLst>
                    <a:ext uri="{A12FA001-AC4F-418D-AE19-62706E023703}">
                      <ahyp:hlinkClr xmlns:ahyp="http://schemas.microsoft.com/office/drawing/2018/hyperlinkcolor" val="tx"/>
                    </a:ext>
                  </a:extLst>
                </a:hlinkClick>
              </a:rPr>
              <a:t>CC BY</a:t>
            </a:r>
            <a:endParaRPr lang="cs-CZ" sz="700">
              <a:solidFill>
                <a:srgbClr val="FFFFFF"/>
              </a:solidFill>
            </a:endParaRPr>
          </a:p>
        </p:txBody>
      </p:sp>
    </p:spTree>
    <p:extLst>
      <p:ext uri="{BB962C8B-B14F-4D97-AF65-F5344CB8AC3E}">
        <p14:creationId xmlns:p14="http://schemas.microsoft.com/office/powerpoint/2010/main" val="10289645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2DDEBCE-2E68-49EF-8118-30D701E4E20E}"/>
              </a:ext>
            </a:extLst>
          </p:cNvPr>
          <p:cNvSpPr>
            <a:spLocks noGrp="1"/>
          </p:cNvSpPr>
          <p:nvPr>
            <p:ph type="title"/>
          </p:nvPr>
        </p:nvSpPr>
        <p:spPr>
          <a:xfrm>
            <a:off x="7570382" y="1358901"/>
            <a:ext cx="3707844" cy="2730498"/>
          </a:xfrm>
        </p:spPr>
        <p:txBody>
          <a:bodyPr vert="horz" lIns="91440" tIns="45720" rIns="91440" bIns="45720" rtlCol="0" anchor="b">
            <a:normAutofit/>
          </a:bodyPr>
          <a:lstStyle/>
          <a:p>
            <a:r>
              <a:rPr lang="en-US" sz="2400" dirty="0">
                <a:solidFill>
                  <a:schemeClr val="tx1"/>
                </a:solidFill>
                <a:latin typeface="Arial" panose="020B0604020202020204" pitchFamily="34" charset="0"/>
                <a:cs typeface="Arial" panose="020B0604020202020204" pitchFamily="34" charset="0"/>
              </a:rPr>
              <a:t>How to help with the climate change? On the left, there </a:t>
            </a:r>
            <a:r>
              <a:rPr lang="en-US" sz="2400" dirty="0">
                <a:latin typeface="Arial" panose="020B0604020202020204" pitchFamily="34" charset="0"/>
                <a:cs typeface="Arial" panose="020B0604020202020204" pitchFamily="34" charset="0"/>
              </a:rPr>
              <a:t>are</a:t>
            </a:r>
            <a:r>
              <a:rPr lang="en-US" sz="2400" dirty="0">
                <a:solidFill>
                  <a:schemeClr val="tx1"/>
                </a:solidFill>
                <a:latin typeface="Arial" panose="020B0604020202020204" pitchFamily="34" charset="0"/>
                <a:cs typeface="Arial" panose="020B0604020202020204" pitchFamily="34" charset="0"/>
              </a:rPr>
              <a:t> writte</a:t>
            </a:r>
            <a:r>
              <a:rPr lang="en-US" sz="2400" dirty="0">
                <a:latin typeface="Arial" panose="020B0604020202020204" pitchFamily="34" charset="0"/>
                <a:cs typeface="Arial" panose="020B0604020202020204" pitchFamily="34" charset="0"/>
              </a:rPr>
              <a:t>n </a:t>
            </a:r>
            <a:r>
              <a:rPr lang="en-US" sz="2400" dirty="0">
                <a:solidFill>
                  <a:schemeClr val="tx1"/>
                </a:solidFill>
                <a:latin typeface="Arial" panose="020B0604020202020204" pitchFamily="34" charset="0"/>
                <a:cs typeface="Arial" panose="020B0604020202020204" pitchFamily="34" charset="0"/>
              </a:rPr>
              <a:t> instructions how to help</a:t>
            </a:r>
          </a:p>
        </p:txBody>
      </p:sp>
      <p:pic>
        <p:nvPicPr>
          <p:cNvPr id="5" name="Zástupný obsah 4">
            <a:extLst>
              <a:ext uri="{FF2B5EF4-FFF2-40B4-BE49-F238E27FC236}">
                <a16:creationId xmlns:a16="http://schemas.microsoft.com/office/drawing/2014/main" id="{168FA746-F4AB-4488-A6AD-F2F8BA2EDA7D}"/>
              </a:ext>
            </a:extLst>
          </p:cNvPr>
          <p:cNvPicPr>
            <a:picLocks noGrp="1" noChangeAspect="1"/>
          </p:cNvPicPr>
          <p:nvPr>
            <p:ph sz="quarter" idx="13"/>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956" r="3" b="3"/>
          <a:stretch/>
        </p:blipFill>
        <p:spPr>
          <a:xfrm>
            <a:off x="8860" y="10"/>
            <a:ext cx="7005514" cy="6857990"/>
          </a:xfrm>
          <a:prstGeom prst="rect">
            <a:avLst/>
          </a:prstGeom>
        </p:spPr>
      </p:pic>
      <p:sp>
        <p:nvSpPr>
          <p:cNvPr id="6" name="TextovéPole 5">
            <a:extLst>
              <a:ext uri="{FF2B5EF4-FFF2-40B4-BE49-F238E27FC236}">
                <a16:creationId xmlns:a16="http://schemas.microsoft.com/office/drawing/2014/main" id="{5301547B-E86A-4D77-8F87-C8D989739633}"/>
              </a:ext>
            </a:extLst>
          </p:cNvPr>
          <p:cNvSpPr txBox="1"/>
          <p:nvPr/>
        </p:nvSpPr>
        <p:spPr>
          <a:xfrm>
            <a:off x="4601974" y="6657945"/>
            <a:ext cx="2331087" cy="200055"/>
          </a:xfrm>
          <a:prstGeom prst="rect">
            <a:avLst/>
          </a:prstGeom>
          <a:solidFill>
            <a:srgbClr val="000000"/>
          </a:solidFill>
        </p:spPr>
        <p:txBody>
          <a:bodyPr wrap="none" rtlCol="0">
            <a:spAutoFit/>
          </a:bodyPr>
          <a:lstStyle/>
          <a:p>
            <a:pPr algn="r">
              <a:spcAft>
                <a:spcPts val="600"/>
              </a:spcAft>
            </a:pPr>
            <a:r>
              <a:rPr lang="cs-CZ" sz="700">
                <a:solidFill>
                  <a:srgbClr val="FFFFFF"/>
                </a:solidFill>
                <a:hlinkClick r:id="rId3" tooltip="https://www.flickr.com/photos/diethylstilbestrol/42845210022/">
                  <a:extLst>
                    <a:ext uri="{A12FA001-AC4F-418D-AE19-62706E023703}">
                      <ahyp:hlinkClr xmlns:ahyp="http://schemas.microsoft.com/office/drawing/2018/hyperlinkcolor" val="tx"/>
                    </a:ext>
                  </a:extLst>
                </a:hlinkClick>
              </a:rPr>
              <a:t>Tato fotka</a:t>
            </a:r>
            <a:r>
              <a:rPr lang="cs-CZ" sz="700">
                <a:solidFill>
                  <a:srgbClr val="FFFFFF"/>
                </a:solidFill>
              </a:rPr>
              <a:t> od autora Neznámý autor s licencí </a:t>
            </a:r>
            <a:r>
              <a:rPr lang="cs-CZ" sz="700">
                <a:solidFill>
                  <a:srgbClr val="FFFFFF"/>
                </a:solidFill>
                <a:hlinkClick r:id="rId4" tooltip="https://creativecommons.org/licenses/by-nc-sa/3.0/">
                  <a:extLst>
                    <a:ext uri="{A12FA001-AC4F-418D-AE19-62706E023703}">
                      <ahyp:hlinkClr xmlns:ahyp="http://schemas.microsoft.com/office/drawing/2018/hyperlinkcolor" val="tx"/>
                    </a:ext>
                  </a:extLst>
                </a:hlinkClick>
              </a:rPr>
              <a:t>CC BY-SA-NC</a:t>
            </a:r>
            <a:endParaRPr lang="cs-CZ" sz="700">
              <a:solidFill>
                <a:srgbClr val="FFFFFF"/>
              </a:solidFill>
            </a:endParaRPr>
          </a:p>
        </p:txBody>
      </p:sp>
      <p:pic>
        <p:nvPicPr>
          <p:cNvPr id="8" name="Obrázek 7">
            <a:extLst>
              <a:ext uri="{FF2B5EF4-FFF2-40B4-BE49-F238E27FC236}">
                <a16:creationId xmlns:a16="http://schemas.microsoft.com/office/drawing/2014/main" id="{DCF45386-9CA1-49CD-9EEE-817DAB7E42B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407965" y="4200938"/>
            <a:ext cx="3941072" cy="2490373"/>
          </a:xfrm>
          <a:prstGeom prst="rect">
            <a:avLst/>
          </a:prstGeom>
        </p:spPr>
      </p:pic>
      <p:sp>
        <p:nvSpPr>
          <p:cNvPr id="9" name="TextovéPole 8">
            <a:extLst>
              <a:ext uri="{FF2B5EF4-FFF2-40B4-BE49-F238E27FC236}">
                <a16:creationId xmlns:a16="http://schemas.microsoft.com/office/drawing/2014/main" id="{2917D1FB-3372-4F69-9A66-ED7B3E796C06}"/>
              </a:ext>
            </a:extLst>
          </p:cNvPr>
          <p:cNvSpPr txBox="1"/>
          <p:nvPr/>
        </p:nvSpPr>
        <p:spPr>
          <a:xfrm>
            <a:off x="7423191" y="6845289"/>
            <a:ext cx="3925846" cy="230832"/>
          </a:xfrm>
          <a:prstGeom prst="rect">
            <a:avLst/>
          </a:prstGeom>
          <a:noFill/>
        </p:spPr>
        <p:txBody>
          <a:bodyPr wrap="square" rtlCol="0">
            <a:spAutoFit/>
          </a:bodyPr>
          <a:lstStyle/>
          <a:p>
            <a:r>
              <a:rPr lang="cs-CZ" sz="900">
                <a:hlinkClick r:id="rId6" tooltip="https://movilab.org/wiki/Communs"/>
              </a:rPr>
              <a:t>Tato fotka</a:t>
            </a:r>
            <a:r>
              <a:rPr lang="cs-CZ" sz="900"/>
              <a:t> od autora Neznámý autor s licencí </a:t>
            </a:r>
            <a:r>
              <a:rPr lang="cs-CZ" sz="900">
                <a:hlinkClick r:id="rId7" tooltip="https://creativecommons.org/licenses/by-sa/3.0/"/>
              </a:rPr>
              <a:t>CC BY-SA</a:t>
            </a:r>
            <a:endParaRPr lang="cs-CZ" sz="900"/>
          </a:p>
        </p:txBody>
      </p:sp>
    </p:spTree>
    <p:extLst>
      <p:ext uri="{BB962C8B-B14F-4D97-AF65-F5344CB8AC3E}">
        <p14:creationId xmlns:p14="http://schemas.microsoft.com/office/powerpoint/2010/main" val="396122107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22790EC5-ACA7-4536-8066-B60199F3C6D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CAD20AEA-7CAF-4A83-BE2E-EAF010B8B7F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8" name="Rectangle 17">
            <a:extLst>
              <a:ext uri="{FF2B5EF4-FFF2-40B4-BE49-F238E27FC236}">
                <a16:creationId xmlns:a16="http://schemas.microsoft.com/office/drawing/2014/main" id="{B40FCD49-2060-48B9-8212-8A5F1DF47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Obrázek 7" descr="Obsah obrázku jídelní nádobí, nádobí&#10;&#10;Popis byl vytvořen automaticky">
            <a:extLst>
              <a:ext uri="{FF2B5EF4-FFF2-40B4-BE49-F238E27FC236}">
                <a16:creationId xmlns:a16="http://schemas.microsoft.com/office/drawing/2014/main" id="{8B200464-935D-4814-9C7A-F8C723B6F732}"/>
              </a:ext>
            </a:extLst>
          </p:cNvPr>
          <p:cNvPicPr>
            <a:picLocks noChangeAspect="1"/>
          </p:cNvPicPr>
          <p:nvPr/>
        </p:nvPicPr>
        <p:blipFill rotWithShape="1">
          <a:blip r:embed="rId4">
            <a:alphaModFix amt="35000"/>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t="15730"/>
          <a:stretch/>
        </p:blipFill>
        <p:spPr>
          <a:xfrm>
            <a:off x="20" y="10"/>
            <a:ext cx="12191980" cy="6857990"/>
          </a:xfrm>
          <a:prstGeom prst="rect">
            <a:avLst/>
          </a:prstGeom>
        </p:spPr>
      </p:pic>
      <p:pic>
        <p:nvPicPr>
          <p:cNvPr id="20" name="Picture 19">
            <a:extLst>
              <a:ext uri="{FF2B5EF4-FFF2-40B4-BE49-F238E27FC236}">
                <a16:creationId xmlns:a16="http://schemas.microsoft.com/office/drawing/2014/main" id="{83A45DCD-B5FB-4A86-88D2-91088C7FFC5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Nadpis 1">
            <a:extLst>
              <a:ext uri="{FF2B5EF4-FFF2-40B4-BE49-F238E27FC236}">
                <a16:creationId xmlns:a16="http://schemas.microsoft.com/office/drawing/2014/main" id="{37613862-C948-4D15-BD6E-7C4523BDFC30}"/>
              </a:ext>
            </a:extLst>
          </p:cNvPr>
          <p:cNvSpPr>
            <a:spLocks noGrp="1"/>
          </p:cNvSpPr>
          <p:nvPr>
            <p:ph type="title"/>
          </p:nvPr>
        </p:nvSpPr>
        <p:spPr>
          <a:xfrm>
            <a:off x="1751012" y="1300785"/>
            <a:ext cx="8689976" cy="2509213"/>
          </a:xfrm>
        </p:spPr>
        <p:txBody>
          <a:bodyPr vert="horz" lIns="91440" tIns="45720" rIns="91440" bIns="45720" rtlCol="0" anchor="b">
            <a:normAutofit/>
          </a:bodyPr>
          <a:lstStyle/>
          <a:p>
            <a:r>
              <a:rPr lang="en-US" sz="4800" dirty="0">
                <a:latin typeface="Arial" panose="020B0604020202020204" pitchFamily="34" charset="0"/>
                <a:cs typeface="Arial" panose="020B0604020202020204" pitchFamily="34" charset="0"/>
              </a:rPr>
              <a:t>Water</a:t>
            </a:r>
          </a:p>
        </p:txBody>
      </p:sp>
      <p:sp>
        <p:nvSpPr>
          <p:cNvPr id="3" name="Zástupný obsah 2">
            <a:extLst>
              <a:ext uri="{FF2B5EF4-FFF2-40B4-BE49-F238E27FC236}">
                <a16:creationId xmlns:a16="http://schemas.microsoft.com/office/drawing/2014/main" id="{CEF2819B-23E6-4D59-8A45-243445264E90}"/>
              </a:ext>
            </a:extLst>
          </p:cNvPr>
          <p:cNvSpPr>
            <a:spLocks noGrp="1"/>
          </p:cNvSpPr>
          <p:nvPr>
            <p:ph sz="quarter" idx="13"/>
          </p:nvPr>
        </p:nvSpPr>
        <p:spPr>
          <a:xfrm>
            <a:off x="1751012" y="3886200"/>
            <a:ext cx="8689976" cy="1371599"/>
          </a:xfrm>
        </p:spPr>
        <p:txBody>
          <a:bodyPr vert="horz" lIns="91440" tIns="45720" rIns="91440" bIns="45720" rtlCol="0">
            <a:normAutofit fontScale="85000" lnSpcReduction="10000"/>
          </a:bodyPr>
          <a:lstStyle/>
          <a:p>
            <a:pPr marL="0" indent="0" algn="just">
              <a:buNone/>
            </a:pPr>
            <a:r>
              <a:rPr lang="en-US" sz="2200" dirty="0">
                <a:solidFill>
                  <a:schemeClr val="tx1">
                    <a:lumMod val="65000"/>
                    <a:lumOff val="35000"/>
                  </a:schemeClr>
                </a:solidFill>
                <a:latin typeface="Arial" panose="020B0604020202020204" pitchFamily="34" charset="0"/>
                <a:cs typeface="Arial" panose="020B0604020202020204" pitchFamily="34" charset="0"/>
              </a:rPr>
              <a:t>During the climate change there is one more problem and it is water</a:t>
            </a:r>
          </a:p>
          <a:p>
            <a:pPr marL="0" indent="0" algn="just">
              <a:buNone/>
            </a:pPr>
            <a:r>
              <a:rPr lang="en-US" sz="2200" dirty="0">
                <a:solidFill>
                  <a:schemeClr val="tx1">
                    <a:lumMod val="65000"/>
                    <a:lumOff val="35000"/>
                  </a:schemeClr>
                </a:solidFill>
                <a:latin typeface="Arial" panose="020B0604020202020204" pitchFamily="34" charset="0"/>
                <a:cs typeface="Arial" panose="020B0604020202020204" pitchFamily="34" charset="0"/>
              </a:rPr>
              <a:t>We struggle with drought, and it is important to save water</a:t>
            </a:r>
          </a:p>
          <a:p>
            <a:pPr marL="0" indent="0" algn="just">
              <a:buNone/>
            </a:pPr>
            <a:endParaRPr lang="en-US" sz="22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9" name="TextovéPole 8">
            <a:extLst>
              <a:ext uri="{FF2B5EF4-FFF2-40B4-BE49-F238E27FC236}">
                <a16:creationId xmlns:a16="http://schemas.microsoft.com/office/drawing/2014/main" id="{57525BBF-0781-4578-864D-6FB0C91B429A}"/>
              </a:ext>
            </a:extLst>
          </p:cNvPr>
          <p:cNvSpPr txBox="1"/>
          <p:nvPr/>
        </p:nvSpPr>
        <p:spPr>
          <a:xfrm>
            <a:off x="9846463" y="6657945"/>
            <a:ext cx="2345514" cy="200055"/>
          </a:xfrm>
          <a:prstGeom prst="rect">
            <a:avLst/>
          </a:prstGeom>
          <a:solidFill>
            <a:srgbClr val="000000"/>
          </a:solidFill>
        </p:spPr>
        <p:txBody>
          <a:bodyPr wrap="none" rtlCol="0">
            <a:spAutoFit/>
          </a:bodyPr>
          <a:lstStyle/>
          <a:p>
            <a:pPr algn="r">
              <a:spcAft>
                <a:spcPts val="600"/>
              </a:spcAft>
            </a:pPr>
            <a:r>
              <a:rPr lang="cs-CZ" sz="700">
                <a:solidFill>
                  <a:srgbClr val="FFFFFF"/>
                </a:solidFill>
                <a:hlinkClick r:id="rId5" tooltip="https://www.flickr.com/photos/foshydog/3590414135">
                  <a:extLst>
                    <a:ext uri="{A12FA001-AC4F-418D-AE19-62706E023703}">
                      <ahyp:hlinkClr xmlns:ahyp="http://schemas.microsoft.com/office/drawing/2018/hyperlinkcolor" val="tx"/>
                    </a:ext>
                  </a:extLst>
                </a:hlinkClick>
              </a:rPr>
              <a:t>Tato fotka</a:t>
            </a:r>
            <a:r>
              <a:rPr lang="cs-CZ" sz="700">
                <a:solidFill>
                  <a:srgbClr val="FFFFFF"/>
                </a:solidFill>
              </a:rPr>
              <a:t> od autora Neznámý autor s licencí </a:t>
            </a:r>
            <a:r>
              <a:rPr lang="cs-CZ" sz="700">
                <a:solidFill>
                  <a:srgbClr val="FFFFFF"/>
                </a:solidFill>
                <a:hlinkClick r:id="rId6" tooltip="https://creativecommons.org/licenses/by-nc-nd/3.0/">
                  <a:extLst>
                    <a:ext uri="{A12FA001-AC4F-418D-AE19-62706E023703}">
                      <ahyp:hlinkClr xmlns:ahyp="http://schemas.microsoft.com/office/drawing/2018/hyperlinkcolor" val="tx"/>
                    </a:ext>
                  </a:extLst>
                </a:hlinkClick>
              </a:rPr>
              <a:t>CC BY-NC-ND</a:t>
            </a:r>
            <a:endParaRPr lang="cs-CZ" sz="700">
              <a:solidFill>
                <a:srgbClr val="FFFFFF"/>
              </a:solidFill>
            </a:endParaRPr>
          </a:p>
        </p:txBody>
      </p:sp>
    </p:spTree>
    <p:extLst>
      <p:ext uri="{BB962C8B-B14F-4D97-AF65-F5344CB8AC3E}">
        <p14:creationId xmlns:p14="http://schemas.microsoft.com/office/powerpoint/2010/main" val="122279712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22790EC5-ACA7-4536-8066-B60199F3C6D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CAD20AEA-7CAF-4A83-BE2E-EAF010B8B7F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4" name="Rectangle 13">
            <a:extLst>
              <a:ext uri="{FF2B5EF4-FFF2-40B4-BE49-F238E27FC236}">
                <a16:creationId xmlns:a16="http://schemas.microsoft.com/office/drawing/2014/main" id="{B40FCD49-2060-48B9-8212-8A5F1DF47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83A45DCD-B5FB-4A86-88D2-91088C7FFC5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Zástupný obsah 4" descr="Obsah obrázku exteriér, obloha, země, poušť&#10;&#10;Popis byl vytvořen automaticky">
            <a:extLst>
              <a:ext uri="{FF2B5EF4-FFF2-40B4-BE49-F238E27FC236}">
                <a16:creationId xmlns:a16="http://schemas.microsoft.com/office/drawing/2014/main" id="{B8DC3913-D2CB-46D3-B4DC-9E504F4C98CE}"/>
              </a:ext>
            </a:extLst>
          </p:cNvPr>
          <p:cNvPicPr>
            <a:picLocks noGrp="1" noChangeAspect="1"/>
          </p:cNvPicPr>
          <p:nvPr>
            <p:ph sz="quarter" idx="13"/>
          </p:nvPr>
        </p:nvPicPr>
        <p:blipFill rotWithShape="1">
          <a:blip r:embed="rId4">
            <a:alphaModFix amt="35000"/>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t="15413"/>
          <a:stretch/>
        </p:blipFill>
        <p:spPr>
          <a:xfrm>
            <a:off x="20" y="10"/>
            <a:ext cx="12191980" cy="6857990"/>
          </a:xfrm>
          <a:prstGeom prst="rect">
            <a:avLst/>
          </a:prstGeom>
        </p:spPr>
      </p:pic>
      <p:sp>
        <p:nvSpPr>
          <p:cNvPr id="2" name="Nadpis 1">
            <a:extLst>
              <a:ext uri="{FF2B5EF4-FFF2-40B4-BE49-F238E27FC236}">
                <a16:creationId xmlns:a16="http://schemas.microsoft.com/office/drawing/2014/main" id="{38E60A79-D30F-4065-8128-C2356F6A5635}"/>
              </a:ext>
            </a:extLst>
          </p:cNvPr>
          <p:cNvSpPr>
            <a:spLocks noGrp="1"/>
          </p:cNvSpPr>
          <p:nvPr>
            <p:ph type="title"/>
          </p:nvPr>
        </p:nvSpPr>
        <p:spPr>
          <a:xfrm>
            <a:off x="1751012" y="1300785"/>
            <a:ext cx="8689976" cy="2509213"/>
          </a:xfrm>
        </p:spPr>
        <p:txBody>
          <a:bodyPr vert="horz" lIns="91440" tIns="45720" rIns="91440" bIns="45720" rtlCol="0" anchor="b">
            <a:normAutofit fontScale="90000"/>
          </a:bodyPr>
          <a:lstStyle/>
          <a:p>
            <a:r>
              <a:rPr lang="en-US" sz="4800" dirty="0">
                <a:latin typeface="Arial" panose="020B0604020202020204" pitchFamily="34" charset="0"/>
                <a:cs typeface="Arial" panose="020B0604020202020204" pitchFamily="34" charset="0"/>
              </a:rPr>
              <a:t>How to save water</a:t>
            </a:r>
            <a:br>
              <a:rPr lang="en-US" sz="4800" dirty="0">
                <a:latin typeface="Arial" panose="020B0604020202020204" pitchFamily="34" charset="0"/>
                <a:cs typeface="Arial" panose="020B0604020202020204" pitchFamily="34" charset="0"/>
              </a:rPr>
            </a:br>
            <a:r>
              <a:rPr lang="en-US" sz="2000" dirty="0" err="1">
                <a:latin typeface="Arial" panose="020B0604020202020204" pitchFamily="34" charset="0"/>
                <a:cs typeface="Arial" panose="020B0604020202020204" pitchFamily="34" charset="0"/>
              </a:rPr>
              <a:t>Water</a:t>
            </a:r>
            <a:r>
              <a:rPr lang="en-US" sz="2000" dirty="0">
                <a:latin typeface="Arial" panose="020B0604020202020204" pitchFamily="34" charset="0"/>
                <a:cs typeface="Arial" panose="020B0604020202020204" pitchFamily="34" charset="0"/>
              </a:rPr>
              <a:t> the garden with the rain</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wash the car with the rain</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do not shower for too long</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these were some things you can do too and do not forget</a:t>
            </a:r>
            <a:br>
              <a:rPr lang="en-US" sz="2000" dirty="0">
                <a:latin typeface="Arial" panose="020B0604020202020204" pitchFamily="34" charset="0"/>
                <a:cs typeface="Arial" panose="020B0604020202020204" pitchFamily="34" charset="0"/>
              </a:rPr>
            </a:br>
            <a:endParaRPr lang="en-US" sz="4800" dirty="0">
              <a:latin typeface="Arial" panose="020B0604020202020204" pitchFamily="34" charset="0"/>
              <a:cs typeface="Arial" panose="020B0604020202020204" pitchFamily="34" charset="0"/>
            </a:endParaRPr>
          </a:p>
        </p:txBody>
      </p:sp>
      <p:pic>
        <p:nvPicPr>
          <p:cNvPr id="7" name="Obrázek 6">
            <a:extLst>
              <a:ext uri="{FF2B5EF4-FFF2-40B4-BE49-F238E27FC236}">
                <a16:creationId xmlns:a16="http://schemas.microsoft.com/office/drawing/2014/main" id="{32D9147A-7DA0-40C5-BD90-B778452E33C4}"/>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214191" y="3018183"/>
            <a:ext cx="4028661" cy="2309191"/>
          </a:xfrm>
          <a:prstGeom prst="rect">
            <a:avLst/>
          </a:prstGeom>
        </p:spPr>
      </p:pic>
      <p:sp>
        <p:nvSpPr>
          <p:cNvPr id="8" name="TextovéPole 7">
            <a:extLst>
              <a:ext uri="{FF2B5EF4-FFF2-40B4-BE49-F238E27FC236}">
                <a16:creationId xmlns:a16="http://schemas.microsoft.com/office/drawing/2014/main" id="{1EDDAD6E-F1E7-4855-83DD-CFB51B7FAFB1}"/>
              </a:ext>
            </a:extLst>
          </p:cNvPr>
          <p:cNvSpPr txBox="1"/>
          <p:nvPr/>
        </p:nvSpPr>
        <p:spPr>
          <a:xfrm>
            <a:off x="4211057" y="6467873"/>
            <a:ext cx="3892568" cy="230832"/>
          </a:xfrm>
          <a:prstGeom prst="rect">
            <a:avLst/>
          </a:prstGeom>
          <a:noFill/>
        </p:spPr>
        <p:txBody>
          <a:bodyPr wrap="square" rtlCol="0">
            <a:spAutoFit/>
          </a:bodyPr>
          <a:lstStyle/>
          <a:p>
            <a:r>
              <a:rPr lang="cs-CZ" sz="900">
                <a:hlinkClick r:id="rId7" tooltip="https://movilab.org/wiki/Communs"/>
              </a:rPr>
              <a:t>Tato fotka</a:t>
            </a:r>
            <a:r>
              <a:rPr lang="cs-CZ" sz="900"/>
              <a:t> od autora Neznámý autor s licencí </a:t>
            </a:r>
            <a:r>
              <a:rPr lang="cs-CZ" sz="900">
                <a:hlinkClick r:id="rId8" tooltip="https://creativecommons.org/licenses/by-sa/3.0/"/>
              </a:rPr>
              <a:t>CC BY-SA</a:t>
            </a:r>
            <a:endParaRPr lang="cs-CZ" sz="900"/>
          </a:p>
        </p:txBody>
      </p:sp>
    </p:spTree>
    <p:extLst>
      <p:ext uri="{BB962C8B-B14F-4D97-AF65-F5344CB8AC3E}">
        <p14:creationId xmlns:p14="http://schemas.microsoft.com/office/powerpoint/2010/main" val="22196700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22790EC5-ACA7-4536-8066-B60199F3C6D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CAD20AEA-7CAF-4A83-BE2E-EAF010B8B7F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8" name="Rectangle 17">
            <a:extLst>
              <a:ext uri="{FF2B5EF4-FFF2-40B4-BE49-F238E27FC236}">
                <a16:creationId xmlns:a16="http://schemas.microsoft.com/office/drawing/2014/main" id="{B40FCD49-2060-48B9-8212-8A5F1DF47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Obrázek 7" descr="Obsah obrázku savci, tráva, exteriér, kočka&#10;&#10;Popis byl vytvořen automaticky">
            <a:extLst>
              <a:ext uri="{FF2B5EF4-FFF2-40B4-BE49-F238E27FC236}">
                <a16:creationId xmlns:a16="http://schemas.microsoft.com/office/drawing/2014/main" id="{B9362D6D-0BA7-49B5-8174-B17300F8D45D}"/>
              </a:ext>
            </a:extLst>
          </p:cNvPr>
          <p:cNvPicPr>
            <a:picLocks noChangeAspect="1"/>
          </p:cNvPicPr>
          <p:nvPr/>
        </p:nvPicPr>
        <p:blipFill rotWithShape="1">
          <a:blip r:embed="rId4">
            <a:alphaModFix amt="35000"/>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a:stretch/>
        </p:blipFill>
        <p:spPr>
          <a:xfrm>
            <a:off x="0" y="0"/>
            <a:ext cx="12192000" cy="6858000"/>
          </a:xfrm>
          <a:prstGeom prst="rect">
            <a:avLst/>
          </a:prstGeom>
        </p:spPr>
      </p:pic>
      <p:pic>
        <p:nvPicPr>
          <p:cNvPr id="20" name="Picture 19">
            <a:extLst>
              <a:ext uri="{FF2B5EF4-FFF2-40B4-BE49-F238E27FC236}">
                <a16:creationId xmlns:a16="http://schemas.microsoft.com/office/drawing/2014/main" id="{83A45DCD-B5FB-4A86-88D2-91088C7FFC5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Nadpis 1">
            <a:extLst>
              <a:ext uri="{FF2B5EF4-FFF2-40B4-BE49-F238E27FC236}">
                <a16:creationId xmlns:a16="http://schemas.microsoft.com/office/drawing/2014/main" id="{DB109F95-800C-40A5-A3AD-82E14E923E63}"/>
              </a:ext>
            </a:extLst>
          </p:cNvPr>
          <p:cNvSpPr>
            <a:spLocks noGrp="1"/>
          </p:cNvSpPr>
          <p:nvPr>
            <p:ph type="title"/>
          </p:nvPr>
        </p:nvSpPr>
        <p:spPr>
          <a:xfrm>
            <a:off x="1751012" y="1300785"/>
            <a:ext cx="8689976" cy="2509213"/>
          </a:xfrm>
        </p:spPr>
        <p:txBody>
          <a:bodyPr vert="horz" lIns="91440" tIns="45720" rIns="91440" bIns="45720" rtlCol="0" anchor="b">
            <a:normAutofit/>
          </a:bodyPr>
          <a:lstStyle/>
          <a:p>
            <a:r>
              <a:rPr lang="en-US" sz="4800"/>
              <a:t>The end</a:t>
            </a:r>
          </a:p>
        </p:txBody>
      </p:sp>
      <p:sp>
        <p:nvSpPr>
          <p:cNvPr id="3" name="Zástupný obsah 2">
            <a:extLst>
              <a:ext uri="{FF2B5EF4-FFF2-40B4-BE49-F238E27FC236}">
                <a16:creationId xmlns:a16="http://schemas.microsoft.com/office/drawing/2014/main" id="{68CB2D64-C327-45B5-A3E0-78A4F9C44089}"/>
              </a:ext>
            </a:extLst>
          </p:cNvPr>
          <p:cNvSpPr>
            <a:spLocks noGrp="1"/>
          </p:cNvSpPr>
          <p:nvPr>
            <p:ph sz="quarter" idx="13"/>
          </p:nvPr>
        </p:nvSpPr>
        <p:spPr>
          <a:xfrm>
            <a:off x="1751012" y="3886200"/>
            <a:ext cx="8689976" cy="1371599"/>
          </a:xfrm>
        </p:spPr>
        <p:txBody>
          <a:bodyPr vert="horz" lIns="91440" tIns="45720" rIns="91440" bIns="45720" rtlCol="0">
            <a:normAutofit/>
          </a:bodyPr>
          <a:lstStyle/>
          <a:p>
            <a:pPr marL="0" indent="0" algn="ctr">
              <a:buNone/>
            </a:pPr>
            <a:r>
              <a:rPr lang="en-US" sz="2200" dirty="0">
                <a:solidFill>
                  <a:schemeClr val="tx1">
                    <a:lumMod val="65000"/>
                    <a:lumOff val="35000"/>
                  </a:schemeClr>
                </a:solidFill>
              </a:rPr>
              <a:t>This is the end; I hope you enjoyed my presentation and see you next time</a:t>
            </a:r>
          </a:p>
        </p:txBody>
      </p:sp>
      <p:sp>
        <p:nvSpPr>
          <p:cNvPr id="9" name="TextovéPole 8">
            <a:extLst>
              <a:ext uri="{FF2B5EF4-FFF2-40B4-BE49-F238E27FC236}">
                <a16:creationId xmlns:a16="http://schemas.microsoft.com/office/drawing/2014/main" id="{6584399A-CEB2-4BF5-8275-BF19F1696C67}"/>
              </a:ext>
            </a:extLst>
          </p:cNvPr>
          <p:cNvSpPr txBox="1"/>
          <p:nvPr/>
        </p:nvSpPr>
        <p:spPr>
          <a:xfrm>
            <a:off x="10135027" y="6657945"/>
            <a:ext cx="2056973" cy="200055"/>
          </a:xfrm>
          <a:prstGeom prst="rect">
            <a:avLst/>
          </a:prstGeom>
          <a:solidFill>
            <a:srgbClr val="000000"/>
          </a:solidFill>
        </p:spPr>
        <p:txBody>
          <a:bodyPr wrap="none" rtlCol="0">
            <a:spAutoFit/>
          </a:bodyPr>
          <a:lstStyle/>
          <a:p>
            <a:pPr algn="r">
              <a:spcAft>
                <a:spcPts val="600"/>
              </a:spcAft>
            </a:pPr>
            <a:r>
              <a:rPr lang="cs-CZ" sz="700">
                <a:solidFill>
                  <a:srgbClr val="FFFFFF"/>
                </a:solidFill>
                <a:hlinkClick r:id="rId5" tooltip="http://cute-pictures.blogspot.com/2010/12/animals-birds-creatures-wild-life-sea.html">
                  <a:extLst>
                    <a:ext uri="{A12FA001-AC4F-418D-AE19-62706E023703}">
                      <ahyp:hlinkClr xmlns:ahyp="http://schemas.microsoft.com/office/drawing/2018/hyperlinkcolor" val="tx"/>
                    </a:ext>
                  </a:extLst>
                </a:hlinkClick>
              </a:rPr>
              <a:t>Tato fotka</a:t>
            </a:r>
            <a:r>
              <a:rPr lang="cs-CZ" sz="700">
                <a:solidFill>
                  <a:srgbClr val="FFFFFF"/>
                </a:solidFill>
              </a:rPr>
              <a:t> od autora Neznámý autor s licencí </a:t>
            </a:r>
            <a:r>
              <a:rPr lang="cs-CZ" sz="700">
                <a:solidFill>
                  <a:srgbClr val="FFFFFF"/>
                </a:solidFill>
                <a:hlinkClick r:id="rId6" tooltip="https://creativecommons.org/licenses/by/3.0/">
                  <a:extLst>
                    <a:ext uri="{A12FA001-AC4F-418D-AE19-62706E023703}">
                      <ahyp:hlinkClr xmlns:ahyp="http://schemas.microsoft.com/office/drawing/2018/hyperlinkcolor" val="tx"/>
                    </a:ext>
                  </a:extLst>
                </a:hlinkClick>
              </a:rPr>
              <a:t>CC BY</a:t>
            </a:r>
            <a:endParaRPr lang="cs-CZ" sz="700">
              <a:solidFill>
                <a:srgbClr val="FFFFFF"/>
              </a:solidFill>
            </a:endParaRPr>
          </a:p>
        </p:txBody>
      </p:sp>
    </p:spTree>
    <p:extLst>
      <p:ext uri="{BB962C8B-B14F-4D97-AF65-F5344CB8AC3E}">
        <p14:creationId xmlns:p14="http://schemas.microsoft.com/office/powerpoint/2010/main" val="157843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heme/theme1.xml><?xml version="1.0" encoding="utf-8"?>
<a:theme xmlns:a="http://schemas.openxmlformats.org/drawingml/2006/main" name="Kapka">
  <a:themeElements>
    <a:clrScheme name="Kapka">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Kapka">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pka">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F8FDB745BF86AB49A6088B2CB40AA8E2" ma:contentTypeVersion="11" ma:contentTypeDescription="Vytvoří nový dokument" ma:contentTypeScope="" ma:versionID="c12335777d02ec13a99d87aab28a2779">
  <xsd:schema xmlns:xsd="http://www.w3.org/2001/XMLSchema" xmlns:xs="http://www.w3.org/2001/XMLSchema" xmlns:p="http://schemas.microsoft.com/office/2006/metadata/properties" xmlns:ns3="fcf3d57d-6750-4039-94e1-aa2ec319326a" xmlns:ns4="adf6c5df-7781-4a17-a792-d9781f605fda" targetNamespace="http://schemas.microsoft.com/office/2006/metadata/properties" ma:root="true" ma:fieldsID="efad27c97fb53887d67c682623fad6e8" ns3:_="" ns4:_="">
    <xsd:import namespace="fcf3d57d-6750-4039-94e1-aa2ec319326a"/>
    <xsd:import namespace="adf6c5df-7781-4a17-a792-d9781f605fda"/>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f3d57d-6750-4039-94e1-aa2ec31932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df6c5df-7781-4a17-a792-d9781f605fda" elementFormDefault="qualified">
    <xsd:import namespace="http://schemas.microsoft.com/office/2006/documentManagement/types"/>
    <xsd:import namespace="http://schemas.microsoft.com/office/infopath/2007/PartnerControls"/>
    <xsd:element name="SharedWithUsers" ma:index="10" nillable="true" ma:displayName="Sdílí se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dílené s podrobnostmi" ma:internalName="SharedWithDetails" ma:readOnly="true">
      <xsd:simpleType>
        <xsd:restriction base="dms:Note">
          <xsd:maxLength value="255"/>
        </xsd:restriction>
      </xsd:simpleType>
    </xsd:element>
    <xsd:element name="SharingHintHash" ma:index="12" nillable="true" ma:displayName="Hodnota hash upozornění na sdílení"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F3D61B2-875F-4D37-A158-797463A411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cf3d57d-6750-4039-94e1-aa2ec319326a"/>
    <ds:schemaRef ds:uri="adf6c5df-7781-4a17-a792-d9781f605fd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3D08351-7B73-428D-A6CE-E5C2BAF169E1}">
  <ds:schemaRefs>
    <ds:schemaRef ds:uri="http://schemas.microsoft.com/sharepoint/v3/contenttype/forms"/>
  </ds:schemaRefs>
</ds:datastoreItem>
</file>

<file path=customXml/itemProps3.xml><?xml version="1.0" encoding="utf-8"?>
<ds:datastoreItem xmlns:ds="http://schemas.openxmlformats.org/officeDocument/2006/customXml" ds:itemID="{D37A4F70-BA30-4ED4-9340-4FA7EEE99F1C}">
  <ds:schemaRefs>
    <ds:schemaRef ds:uri="http://purl.org/dc/dcmitype/"/>
    <ds:schemaRef ds:uri="http://schemas.microsoft.com/office/2006/metadata/properties"/>
    <ds:schemaRef ds:uri="adf6c5df-7781-4a17-a792-d9781f605fda"/>
    <ds:schemaRef ds:uri="http://purl.org/dc/elements/1.1/"/>
    <ds:schemaRef ds:uri="http://schemas.microsoft.com/office/infopath/2007/PartnerControls"/>
    <ds:schemaRef ds:uri="fcf3d57d-6750-4039-94e1-aa2ec319326a"/>
    <ds:schemaRef ds:uri="http://schemas.microsoft.com/office/2006/documentManagement/types"/>
    <ds:schemaRef ds:uri="http://schemas.openxmlformats.org/package/2006/metadata/core-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TM04033925[[fn=Kapka]]</Template>
  <TotalTime>116</TotalTime>
  <Words>318</Words>
  <Application>Microsoft Office PowerPoint</Application>
  <PresentationFormat>Širokoúhlá obrazovka</PresentationFormat>
  <Paragraphs>27</Paragraphs>
  <Slides>8</Slides>
  <Notes>0</Notes>
  <HiddenSlides>0</HiddenSlides>
  <MMClips>0</MMClips>
  <ScaleCrop>false</ScaleCrop>
  <HeadingPairs>
    <vt:vector size="6" baseType="variant">
      <vt:variant>
        <vt:lpstr>Použitá písma</vt:lpstr>
      </vt:variant>
      <vt:variant>
        <vt:i4>2</vt:i4>
      </vt:variant>
      <vt:variant>
        <vt:lpstr>Motiv</vt:lpstr>
      </vt:variant>
      <vt:variant>
        <vt:i4>1</vt:i4>
      </vt:variant>
      <vt:variant>
        <vt:lpstr>Nadpisy snímků</vt:lpstr>
      </vt:variant>
      <vt:variant>
        <vt:i4>8</vt:i4>
      </vt:variant>
    </vt:vector>
  </HeadingPairs>
  <TitlesOfParts>
    <vt:vector size="11" baseType="lpstr">
      <vt:lpstr>Arial</vt:lpstr>
      <vt:lpstr>Tw Cen MT</vt:lpstr>
      <vt:lpstr>Kapka</vt:lpstr>
      <vt:lpstr>The Environment</vt:lpstr>
      <vt:lpstr>Prezentace aplikace PowerPoint</vt:lpstr>
      <vt:lpstr>Climate change</vt:lpstr>
      <vt:lpstr>Greenhouse gases</vt:lpstr>
      <vt:lpstr>How to help with the climate change? On the left, there are written  instructions how to help</vt:lpstr>
      <vt:lpstr>Water</vt:lpstr>
      <vt:lpstr>How to save water Water the garden with the rain wash the car with the rain do not shower for too long these were some things you can do too and do not forget </vt:lpstr>
      <vt:lpstr>The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Environment</dc:title>
  <dc:creator>Doskočil Martin</dc:creator>
  <cp:lastModifiedBy>Doskočil Martin</cp:lastModifiedBy>
  <cp:revision>1</cp:revision>
  <dcterms:created xsi:type="dcterms:W3CDTF">2021-04-27T10:28:14Z</dcterms:created>
  <dcterms:modified xsi:type="dcterms:W3CDTF">2021-04-27T19:32:39Z</dcterms:modified>
</cp:coreProperties>
</file>